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3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ADE9A-9292-D5CB-58A0-90300BE05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6B6989-F8FF-49BA-7905-85F0F68EA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CDB87-A29E-29C8-2C89-35F181780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949-83BC-4977-9FCA-AE0B6F8FFE60}" type="datetimeFigureOut">
              <a:rPr lang="en-CA" smtClean="0"/>
              <a:t>2023-08-29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E9F25-6F67-CED8-D94F-7369D941E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50751-5418-EA5A-F41E-68E98663C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723C-B040-47D5-AF18-67AC307E5C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852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D872B-295D-6F46-7F93-BC6ED7D3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474DAF-EF61-56DE-EEEF-3AB2C5CB6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305A1-EA3B-CC30-F0EE-D799ACFB2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949-83BC-4977-9FCA-AE0B6F8FFE60}" type="datetimeFigureOut">
              <a:rPr lang="en-CA" smtClean="0"/>
              <a:t>2023-08-29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5761C-83F7-6F24-DAC8-B560666D4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B7661-D2D5-29ED-A836-5C7E93BD8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723C-B040-47D5-AF18-67AC307E5C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937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52C7FC-2454-CC90-5F6D-D210F6526C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8AD0ED-5417-017C-03C3-D0051328B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8C9B6-2898-B923-92AD-42FC1F52A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949-83BC-4977-9FCA-AE0B6F8FFE60}" type="datetimeFigureOut">
              <a:rPr lang="en-CA" smtClean="0"/>
              <a:t>2023-08-29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BCEA2-F3BE-5BAB-0B85-4C2CC9DEB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29525-8437-664B-CCB1-E2C6DA1E8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723C-B040-47D5-AF18-67AC307E5C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00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98971-7B19-DA32-BBD7-5A98036EC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CFAC7-2E99-6016-E7B5-C87C27BFA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0793E-F896-DBC6-0CBD-4B6D3BB95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949-83BC-4977-9FCA-AE0B6F8FFE60}" type="datetimeFigureOut">
              <a:rPr lang="en-CA" smtClean="0"/>
              <a:t>2023-08-29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03B63-F332-B23B-9135-9346C2500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2915C-2479-AB0D-F675-873ABC3AE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723C-B040-47D5-AF18-67AC307E5C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32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E60A2-5EF3-0A77-1487-334CA2868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13D041-B064-5BBB-A898-AD566493A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70BC7-D97A-9BA8-05BC-987449E68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949-83BC-4977-9FCA-AE0B6F8FFE60}" type="datetimeFigureOut">
              <a:rPr lang="en-CA" smtClean="0"/>
              <a:t>2023-08-29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E75BD-5880-121B-B94C-7023DF53A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D221D-062A-519E-4529-05295127B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723C-B040-47D5-AF18-67AC307E5C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633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CDACD-20E0-FE23-ADA4-A74D5AA6E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8676F-F5D0-9B76-42D1-85F57795B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D0A84-C050-391F-D374-7FDD743B7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39DB3-C532-A29E-29DC-4F28D5AB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949-83BC-4977-9FCA-AE0B6F8FFE60}" type="datetimeFigureOut">
              <a:rPr lang="en-CA" smtClean="0"/>
              <a:t>2023-08-29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E832-E6CC-986C-FCFD-B151EF837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DAD09-FB15-3143-F644-E703E9A4E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723C-B040-47D5-AF18-67AC307E5C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196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B35C5-787D-49A7-4BE1-DA3966E87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BF6E6-EDFB-1D76-CA36-1329703EC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65C35E-26DF-E760-0F62-C645C8C74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BCBD44-3398-C85E-4F81-CEAF6BF0BB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A3AAB3-E96F-F2AA-652C-E276E86ADB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146551-8C2E-86EC-B91A-53CA16095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949-83BC-4977-9FCA-AE0B6F8FFE60}" type="datetimeFigureOut">
              <a:rPr lang="en-CA" smtClean="0"/>
              <a:t>2023-08-29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9062D2-5AB3-9117-C879-D625D7F2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801E-DDAA-D537-38B2-52BD537EA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723C-B040-47D5-AF18-67AC307E5C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3302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5042-1866-23E9-3D05-E537C962A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2FFAD5-B572-70D8-6E50-4DC857DFD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949-83BC-4977-9FCA-AE0B6F8FFE60}" type="datetimeFigureOut">
              <a:rPr lang="en-CA" smtClean="0"/>
              <a:t>2023-08-29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E4FE1-0BF1-B19F-E2CA-EDEA98045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924483-C8C0-B1B7-3D07-B44FDBEB6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723C-B040-47D5-AF18-67AC307E5C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218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8AE98C-8257-422D-D27C-D29D93648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949-83BC-4977-9FCA-AE0B6F8FFE60}" type="datetimeFigureOut">
              <a:rPr lang="en-CA" smtClean="0"/>
              <a:t>2023-08-29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4F95D1-54D0-B6DC-5272-E399D4BB9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567C7A-0DD9-C6F9-F813-3729E201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723C-B040-47D5-AF18-67AC307E5C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815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D95F1-11D9-8C2A-3E16-2B3D152BD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A7C85-5E66-11CE-E3FE-C335BB4CB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495989-DA4A-2610-2FD3-F5B847F98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6DF3E-6209-BC16-728F-3DF8705E9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949-83BC-4977-9FCA-AE0B6F8FFE60}" type="datetimeFigureOut">
              <a:rPr lang="en-CA" smtClean="0"/>
              <a:t>2023-08-29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09661-9606-AF15-9299-19BC62CA7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CAE69-ABBF-62A5-4621-7E2D7AE9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723C-B040-47D5-AF18-67AC307E5C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550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622EE-0B3F-B372-78B3-DB851D35B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BA2AB9-E43C-9347-4269-8EB34CE0CD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9B2A6-71C4-B1E4-01D8-199ACFFBD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92B50D-0FE6-475C-5F4A-413A610DB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949-83BC-4977-9FCA-AE0B6F8FFE60}" type="datetimeFigureOut">
              <a:rPr lang="en-CA" smtClean="0"/>
              <a:t>2023-08-29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66F676-2C6D-978B-0BBA-74FAFDAA4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6CD3E-4714-170F-5A5D-A62CE19B9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723C-B040-47D5-AF18-67AC307E5C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390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F7FF1C-E9C0-2455-9C2F-4DC33DD7D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806ED-4C02-3AC5-0D87-FF2EB5983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FCFF4-E60D-84CF-4535-34567E35F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6C949-83BC-4977-9FCA-AE0B6F8FFE60}" type="datetimeFigureOut">
              <a:rPr lang="en-CA" smtClean="0"/>
              <a:t>2023-08-29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04D9F-6C65-E1A9-2FDE-534ED3F33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81956-98BF-5F76-A9E2-437767D5E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F723C-B040-47D5-AF18-67AC307E5C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019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AC4FB-E9B5-86D4-0CAA-F7EC6A855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0867" y="3320774"/>
            <a:ext cx="9144000" cy="2387600"/>
          </a:xfrm>
        </p:spPr>
        <p:txBody>
          <a:bodyPr/>
          <a:lstStyle/>
          <a:p>
            <a:r>
              <a:rPr lang="en-CA" dirty="0">
                <a:solidFill>
                  <a:srgbClr val="7131A1"/>
                </a:solidFill>
              </a:rPr>
              <a:t>Agenda for a Regular Class D Business Meeting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3CC52E-D3CF-1F0C-6022-B42EE699F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13119652" y="2372139"/>
            <a:ext cx="198783" cy="55942"/>
          </a:xfrm>
        </p:spPr>
        <p:txBody>
          <a:bodyPr>
            <a:normAutofit fontScale="25000" lnSpcReduction="20000"/>
          </a:bodyPr>
          <a:lstStyle/>
          <a:p>
            <a:endParaRPr lang="en-CA" dirty="0"/>
          </a:p>
          <a:p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F247A2-FA0F-4272-5651-6B0222AFD1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130" y="569843"/>
            <a:ext cx="418147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239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FD99B-580A-32F1-C39A-E8C42D024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3339"/>
            <a:ext cx="10515600" cy="6055551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n-US" sz="3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 New business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Purple Thursday: Anna Marie Tremonti Event/Care Bags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Brain Love Month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Poster contest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Representatives to attend the Community Outreach meeting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Xmas Party ideas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DD5683-C247-1571-CC9A-A12B6EA6EF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625" y="153092"/>
            <a:ext cx="1851992" cy="114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629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AE19F-FA39-CA1C-EF63-FD0BA7C29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5127900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n-US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Good of the Order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Pin Presentations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Thank </a:t>
            </a:r>
            <a:r>
              <a:rPr lang="en-US" sz="3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You’s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Birthdays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</a:t>
            </a:r>
            <a:r>
              <a:rPr lang="en-US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CRPS Closing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3D3EED-1656-962C-07DF-5D991CD386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739" y="259109"/>
            <a:ext cx="2123870" cy="131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29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91FDEF7-3E41-B315-32D5-B65E8D5CD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536"/>
          </a:xfrm>
        </p:spPr>
        <p:txBody>
          <a:bodyPr>
            <a:normAutofit fontScale="90000"/>
          </a:bodyPr>
          <a:lstStyle/>
          <a:p>
            <a:pPr algn="ctr"/>
            <a:r>
              <a:rPr lang="en-CA"/>
              <a:t>Agendas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62E6729-3390-0F1A-485D-F1A697A6E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209"/>
            <a:ext cx="10515600" cy="49047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600" dirty="0"/>
              <a:t>The lodge president in conjunction with the lodge secretary is responsible for the agenda for lodge meetings.</a:t>
            </a:r>
          </a:p>
          <a:p>
            <a:pPr marL="0" indent="0">
              <a:buNone/>
            </a:pPr>
            <a:r>
              <a:rPr lang="en-CA" sz="3600" dirty="0"/>
              <a:t>You may prepare and send to your members or give out at your meeting.</a:t>
            </a:r>
          </a:p>
          <a:p>
            <a:pPr marL="0" indent="0">
              <a:buNone/>
            </a:pPr>
            <a:r>
              <a:rPr lang="en-CA" sz="3600" dirty="0"/>
              <a:t>The agenda is prepared from the minutes of your last meeting.</a:t>
            </a:r>
          </a:p>
          <a:p>
            <a:pPr marL="0" indent="0">
              <a:buNone/>
            </a:pPr>
            <a:r>
              <a:rPr lang="en-CA" sz="3600" dirty="0"/>
              <a:t>In the Class D manual there is an agenda guide to follow.</a:t>
            </a:r>
          </a:p>
        </p:txBody>
      </p:sp>
    </p:spTree>
    <p:extLst>
      <p:ext uri="{BB962C8B-B14F-4D97-AF65-F5344CB8AC3E}">
        <p14:creationId xmlns:p14="http://schemas.microsoft.com/office/powerpoint/2010/main" val="2888746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E91D0-6806-BEF8-467B-084F621D7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Declare Lodge Open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Introduction of Visitors ( if applicable)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 Attendance in minutes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Obligation</a:t>
            </a:r>
          </a:p>
          <a:p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Charter Draping/ Memorial Service (if applicable)</a:t>
            </a:r>
          </a:p>
          <a:p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Reading of the Minutes from previous meeting</a:t>
            </a:r>
          </a:p>
          <a:p>
            <a:endParaRPr lang="en-CA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0B5ED0-1E2C-55D8-0632-3F83724DAC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739" y="325370"/>
            <a:ext cx="2123870" cy="131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457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BABC7-EEC6-FFB9-F1A8-D09DB26DA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9608"/>
            <a:ext cx="10515600" cy="4351338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Treasurer’s report and reading of the Bills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Reading of Communications – including DYK (Did You Know) and all emails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Reports- (Nomination committee report- if applicable)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Applications for Membership- Initiation of new Members and Pansy Ceremony (if applicable).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Nominations and Elections </a:t>
            </a: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802C63-69FC-95C1-A44E-B7E7B08F0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739" y="325370"/>
            <a:ext cx="2123870" cy="131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99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1D3D9-94B3-775C-A8C3-5E4EC3B77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5" y="1470299"/>
            <a:ext cx="10515600" cy="5062331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Sunshine report and collection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Unfinished Business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Business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Installation of Officers if held on a regular meeting night.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Good of the Order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 of meeting. </a:t>
            </a: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B21562-2C8A-47B4-4F08-DA0C54DCDF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739" y="325370"/>
            <a:ext cx="2123870" cy="131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458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BB7CC-F782-FE60-6B44-F87C20DF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764"/>
            <a:ext cx="10515600" cy="668545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 for Regular Business Meeting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en-C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3918E-1C51-8058-7ADC-4F3DC5971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5022574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Opening of Royal Purple Meeting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Meeting is called to order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Obligation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en-US" sz="3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.Introduction of visitors and guests </a:t>
            </a: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(if any)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sz="3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.Reading of the Minutes of the Previous Meeting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.Treasurer’s Report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5ECC57-C5DA-2741-7998-59A460DCBA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3846"/>
            <a:ext cx="1364974" cy="8426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320800-D285-8802-9E08-A583596713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826" y="227428"/>
            <a:ext cx="1364974" cy="84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774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0D48A-577C-0669-B902-3DE29A606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235"/>
            <a:ext cx="10515600" cy="4745728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n-US" sz="3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Communications</a:t>
            </a: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Letter from Canadian Royal Purple …Purple Thursday</a:t>
            </a: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Letter from Canadian Royal Purple...Did You Know</a:t>
            </a: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Letter from the Purple Thursday Coordinator re: Purple Care Bags</a:t>
            </a: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Letter from the Canadian Royal Purple Memorial Coordinator</a:t>
            </a: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Letter from the Community Library</a:t>
            </a: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865C5E-B52E-A170-E0FC-2951995775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739" y="259109"/>
            <a:ext cx="2123870" cy="131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584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4A47B-CEF6-527D-36FF-B3CADD561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200"/>
            <a:ext cx="10515600" cy="5028691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n-US" sz="3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.Reading of Bills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sz="3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.Reports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 Committee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Charities Committee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Publicity Committee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Judiciary Committee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e)Membership Committee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83C88E-1E4A-CB88-F219-B03093B456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739" y="259109"/>
            <a:ext cx="2123870" cy="131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00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21462-7EFA-7874-38AC-9E2AF5049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200"/>
            <a:ext cx="10515600" cy="4896861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f) Brain Love Committee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 Fund Raising Committee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sz="3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US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Sunshine 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Report of Sunshine committee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Collection of Sunshine Funds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Unfinished business                                                                                                                                      </a:t>
            </a: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Canadian Royal Purple Convention </a:t>
            </a:r>
            <a:endParaRPr lang="en-CA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EBF5AA-DE00-6076-0881-4F1A24AF62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739" y="259109"/>
            <a:ext cx="2123870" cy="131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197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362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Office Theme</vt:lpstr>
      <vt:lpstr>Agenda for a Regular Class D Business Meeting </vt:lpstr>
      <vt:lpstr>Agendas</vt:lpstr>
      <vt:lpstr>PowerPoint Presentation</vt:lpstr>
      <vt:lpstr>PowerPoint Presentation</vt:lpstr>
      <vt:lpstr>PowerPoint Presentation</vt:lpstr>
      <vt:lpstr> Agenda for Regular Business Meeting: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a Regular Class D Business Meeting </dc:title>
  <dc:creator>Joanne Edwards</dc:creator>
  <cp:lastModifiedBy>Ann Walsh</cp:lastModifiedBy>
  <cp:revision>4</cp:revision>
  <dcterms:created xsi:type="dcterms:W3CDTF">2023-06-27T14:16:20Z</dcterms:created>
  <dcterms:modified xsi:type="dcterms:W3CDTF">2023-08-29T18:51:29Z</dcterms:modified>
</cp:coreProperties>
</file>